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6" r:id="rId3"/>
    <p:sldId id="257" r:id="rId4"/>
    <p:sldId id="258" r:id="rId5"/>
    <p:sldId id="268" r:id="rId6"/>
    <p:sldId id="260" r:id="rId7"/>
    <p:sldId id="261" r:id="rId8"/>
    <p:sldId id="273" r:id="rId9"/>
    <p:sldId id="269" r:id="rId10"/>
    <p:sldId id="270" r:id="rId11"/>
    <p:sldId id="271" r:id="rId12"/>
    <p:sldId id="274" r:id="rId13"/>
    <p:sldId id="272" r:id="rId14"/>
    <p:sldId id="262" r:id="rId15"/>
    <p:sldId id="275" r:id="rId16"/>
    <p:sldId id="276" r:id="rId17"/>
    <p:sldId id="26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2EDDC-6C02-B541-B16F-4946BCD0E2E1}" v="3" dt="2020-09-16T14:17:40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26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36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73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955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75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2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4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74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2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2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1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75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4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9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4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9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10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microsoft-365/roadma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protection.offic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compliance.microsoft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hyperlink" Target="https://protection.offic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compliance.microsoft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4FE3-3ED3-6042-AABE-04C9C9B3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141" y="1173720"/>
            <a:ext cx="8256905" cy="2842681"/>
          </a:xfrm>
        </p:spPr>
        <p:txBody>
          <a:bodyPr/>
          <a:lstStyle/>
          <a:p>
            <a:r>
              <a:rPr lang="en-GB" dirty="0"/>
              <a:t>The evolution of Microsoft Information Protection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B378B-5111-504F-A64F-D527ABDFD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3220" y="4385732"/>
            <a:ext cx="8256905" cy="1809460"/>
          </a:xfrm>
        </p:spPr>
        <p:txBody>
          <a:bodyPr/>
          <a:lstStyle/>
          <a:p>
            <a:r>
              <a:rPr lang="en-GB" dirty="0"/>
              <a:t>from Information Rights Management to Sensitivity Labelling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8AE641-8A2F-4245-9D6A-06DD3D40D538}"/>
              </a:ext>
            </a:extLst>
          </p:cNvPr>
          <p:cNvSpPr txBox="1"/>
          <p:nvPr/>
        </p:nvSpPr>
        <p:spPr>
          <a:xfrm>
            <a:off x="425144" y="6103619"/>
            <a:ext cx="3118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Rising</a:t>
            </a:r>
          </a:p>
        </p:txBody>
      </p:sp>
    </p:spTree>
    <p:extLst>
      <p:ext uri="{BB962C8B-B14F-4D97-AF65-F5344CB8AC3E}">
        <p14:creationId xmlns:p14="http://schemas.microsoft.com/office/powerpoint/2010/main" val="223505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6784-8993-9D43-BF33-F3EFA610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Best practices for labelling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DF97-FD72-B649-B1DF-DD61AC2B1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4" y="1979811"/>
            <a:ext cx="8809566" cy="4066659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sz="2200" dirty="0"/>
              <a:t>Diligently test your Sensitivity labels and policies by deploying to a pilot group</a:t>
            </a:r>
          </a:p>
          <a:p>
            <a:pPr lvl="0"/>
            <a:r>
              <a:rPr lang="en-GB" sz="2200" dirty="0"/>
              <a:t>Keep the number of labels to a minimum where possible</a:t>
            </a:r>
          </a:p>
          <a:p>
            <a:pPr lvl="0"/>
            <a:r>
              <a:rPr lang="en-GB" sz="2200" dirty="0"/>
              <a:t>Make sure that your labels and descriptions are easy to understand and do what they say</a:t>
            </a:r>
          </a:p>
          <a:p>
            <a:pPr lvl="0"/>
            <a:r>
              <a:rPr lang="en-GB" sz="2200" dirty="0"/>
              <a:t>Provide your users with training before deploying labels and label policies to them</a:t>
            </a:r>
          </a:p>
          <a:p>
            <a:pPr lvl="0"/>
            <a:r>
              <a:rPr lang="en-GB" sz="2200" dirty="0"/>
              <a:t>Only force automatic classification where necessary</a:t>
            </a:r>
          </a:p>
          <a:p>
            <a:pPr lvl="0"/>
            <a:r>
              <a:rPr lang="en-GB" sz="2200" dirty="0"/>
              <a:t>Use built in sensitive information types where possible</a:t>
            </a:r>
          </a:p>
          <a:p>
            <a:pPr lvl="0"/>
            <a:r>
              <a:rPr lang="en-GB" sz="2200" dirty="0"/>
              <a:t>Use Office 2016 and keep it updated</a:t>
            </a:r>
          </a:p>
          <a:p>
            <a:pPr lvl="0"/>
            <a:r>
              <a:rPr lang="en-GB" sz="2200" dirty="0"/>
              <a:t>Ensure that users are signed into Office 2016 with their Office 365 account</a:t>
            </a:r>
          </a:p>
          <a:p>
            <a:pPr lvl="0"/>
            <a:r>
              <a:rPr lang="en-GB" sz="2200" dirty="0"/>
              <a:t>Use Sensitivity labels and policies in conjunction with DLP to maximise data protection and prevent against accidental sharing of sensitive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2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5CB3-65CE-D84C-BF54-9BCB6DCA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93" y="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Cloud App Security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4B7E8-56C6-0D4D-99B6-D606F5AA9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331" y="1119919"/>
            <a:ext cx="9255337" cy="5551391"/>
          </a:xfrm>
        </p:spPr>
      </p:pic>
    </p:spTree>
    <p:extLst>
      <p:ext uri="{BB962C8B-B14F-4D97-AF65-F5344CB8AC3E}">
        <p14:creationId xmlns:p14="http://schemas.microsoft.com/office/powerpoint/2010/main" val="315706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5CB3-65CE-D84C-BF54-9BCB6DCA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5732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Cloud App Security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C4B7E8-56C6-0D4D-99B6-D606F5AA9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45740" y="1261025"/>
            <a:ext cx="7394611" cy="5332653"/>
          </a:xfrm>
        </p:spPr>
      </p:pic>
    </p:spTree>
    <p:extLst>
      <p:ext uri="{BB962C8B-B14F-4D97-AF65-F5344CB8AC3E}">
        <p14:creationId xmlns:p14="http://schemas.microsoft.com/office/powerpoint/2010/main" val="262678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489F-5661-3548-8E36-18961582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Windows Information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80E2D-0D21-EE4B-BEEB-13572E309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604" y="2074334"/>
            <a:ext cx="8596668" cy="3880773"/>
          </a:xfrm>
        </p:spPr>
        <p:txBody>
          <a:bodyPr/>
          <a:lstStyle/>
          <a:p>
            <a:r>
              <a:rPr lang="en-US" dirty="0"/>
              <a:t>Configured via Intune or Endpoint Manager </a:t>
            </a:r>
          </a:p>
          <a:p>
            <a:r>
              <a:rPr lang="en-US" dirty="0"/>
              <a:t>Designed to keep business and personal data separated on devices</a:t>
            </a:r>
          </a:p>
          <a:p>
            <a:r>
              <a:rPr lang="en-US" dirty="0"/>
              <a:t>WIP with enrollment and MDM policies</a:t>
            </a:r>
          </a:p>
          <a:p>
            <a:r>
              <a:rPr lang="en-US" dirty="0"/>
              <a:t>WIP without enrollment and MAM policies</a:t>
            </a:r>
          </a:p>
          <a:p>
            <a:r>
              <a:rPr lang="en-US" dirty="0"/>
              <a:t>Enlightened and Unenlightened Apps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Protects data within apps instead of managing the device itself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An example of WIP would be preventing a user from copying business data and pasting it into a personal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3874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A7AA-E240-1B4A-98C6-BC165050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564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Recent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B50B-9068-EA4F-9B98-6B56C8DF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2293300"/>
            <a:ext cx="2903220" cy="255301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Sensitivity labelling for Teams, Microsoft 365 Groups, and SharePoint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261ECDD-BACE-6C4E-8CC8-C55E02A3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0" y="1725930"/>
            <a:ext cx="8480032" cy="45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9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A7AA-E240-1B4A-98C6-BC165050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34351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Recent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B50B-9068-EA4F-9B98-6B56C8DF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931" y="1690618"/>
            <a:ext cx="4237566" cy="3079999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Sensitivity labelling for Teams, Microsoft 365 Groups, and SharePoint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ECDD-BACE-6C4E-8CC8-C55E02A3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2091" y="1690618"/>
            <a:ext cx="5950094" cy="48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9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A7AA-E240-1B4A-98C6-BC165050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31" y="140970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Recent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9B50B-9068-EA4F-9B98-6B56C8DF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609" y="1215813"/>
            <a:ext cx="8596668" cy="9715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Sensitivity labelling for Teams, Microsoft 365 Groups, and SharePoint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1ECDD-BACE-6C4E-8CC8-C55E02A3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1403" y="2025448"/>
            <a:ext cx="10409193" cy="410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91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B573-DC47-D340-93AB-251532963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1" y="102870"/>
            <a:ext cx="10131425" cy="1190855"/>
          </a:xfrm>
        </p:spPr>
        <p:txBody>
          <a:bodyPr/>
          <a:lstStyle/>
          <a:p>
            <a:pPr algn="ctr"/>
            <a:r>
              <a:rPr lang="en-US" dirty="0"/>
              <a:t>What’s to come?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57B138-4CF4-FB46-B58C-288ACEAF1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490" y="1156564"/>
            <a:ext cx="6983730" cy="55262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CF0B0B-9C1F-8E4C-A1D9-E7DD12044D21}"/>
              </a:ext>
            </a:extLst>
          </p:cNvPr>
          <p:cNvSpPr txBox="1"/>
          <p:nvPr/>
        </p:nvSpPr>
        <p:spPr>
          <a:xfrm>
            <a:off x="7783940" y="1293725"/>
            <a:ext cx="3216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Microsoft 365 roadmap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https://www.microsoft.com/en-us/microsoft-365/roadmap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990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E2BD9-743E-4E27-9C29-17E027E21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0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34553B-25DD-534B-A0B9-7D507AC6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7160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464-3273-E847-B772-136CBF5D3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</p:txBody>
      </p:sp>
      <p:pic>
        <p:nvPicPr>
          <p:cNvPr id="7" name="Content Placeholder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7B14F97-4D07-D844-A146-CD68A9228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986" y="273077"/>
            <a:ext cx="2418004" cy="2566279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5B33B-F663-4A4A-AC1F-94E07A8A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4061" y="273077"/>
            <a:ext cx="7517707" cy="644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A6D-D982-2643-9953-39E83C09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Microsoft Information Protection?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F366A8-2A0F-8C49-97C3-8AE27A643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791" y="2160692"/>
            <a:ext cx="10705223" cy="3373121"/>
          </a:xfrm>
        </p:spPr>
      </p:pic>
    </p:spTree>
    <p:extLst>
      <p:ext uri="{BB962C8B-B14F-4D97-AF65-F5344CB8AC3E}">
        <p14:creationId xmlns:p14="http://schemas.microsoft.com/office/powerpoint/2010/main" val="514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47BE-80F5-3C40-855E-CAD09968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Information 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D458-DA84-0747-8059-93DBFF431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Rights Management</a:t>
            </a:r>
          </a:p>
          <a:p>
            <a:r>
              <a:rPr lang="en-US" sz="3200" dirty="0"/>
              <a:t>Azure Information Protection</a:t>
            </a:r>
          </a:p>
          <a:p>
            <a:r>
              <a:rPr lang="en-US" sz="3200" dirty="0"/>
              <a:t>Sensitivity Labels &amp; Unified labelling</a:t>
            </a:r>
          </a:p>
          <a:p>
            <a:r>
              <a:rPr lang="en-US" sz="3200" dirty="0"/>
              <a:t>Cloud App Security</a:t>
            </a:r>
          </a:p>
          <a:p>
            <a:r>
              <a:rPr lang="en-US" sz="3200" dirty="0"/>
              <a:t>Windows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286861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4F25-12CF-5044-A411-BEA2179D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11" y="298165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Azure Information Protection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F6318-D2CF-794C-8339-EA2556B83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12" y="1754432"/>
            <a:ext cx="10131424" cy="4833695"/>
          </a:xfrm>
        </p:spPr>
      </p:pic>
    </p:spTree>
    <p:extLst>
      <p:ext uri="{BB962C8B-B14F-4D97-AF65-F5344CB8AC3E}">
        <p14:creationId xmlns:p14="http://schemas.microsoft.com/office/powerpoint/2010/main" val="3240786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FAE6-16F7-9142-92C1-5E21C5E0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09515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How is AIP licenced?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C96790-57EF-4945-9556-92FE66793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068" y="1468602"/>
            <a:ext cx="10269863" cy="4977918"/>
          </a:xfrm>
        </p:spPr>
      </p:pic>
    </p:spTree>
    <p:extLst>
      <p:ext uri="{BB962C8B-B14F-4D97-AF65-F5344CB8AC3E}">
        <p14:creationId xmlns:p14="http://schemas.microsoft.com/office/powerpoint/2010/main" val="1982078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4898-709D-DA45-AFFF-5F41C932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Sensitivity Labels and Label policies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831E2D-ED90-4562-9731-8C9CB4E2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2160590"/>
            <a:ext cx="4124098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https://protection.office.com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https://portal.azure.com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https://compliance.microsoft.com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40C03-6B8D-584C-80B3-C8E0A548A9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76799" y="353525"/>
            <a:ext cx="6278058" cy="634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2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94898-709D-DA45-AFFF-5F41C932C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Sensitivity Labels and Label policies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831E2D-ED90-4562-9731-8C9CB4E26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28" y="2160590"/>
            <a:ext cx="4124098" cy="344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https://protection.office.com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https://portal.azure.com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https://compliance.microsoft.com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40C03-6B8D-584C-80B3-C8E0A548A9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323486" y="920306"/>
            <a:ext cx="7332486" cy="5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9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51EA-5426-114F-94A6-1749FC26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1" y="15318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User Experience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1E5DA4-BE0B-B74C-A165-05C901C30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30" y="1426575"/>
            <a:ext cx="10950540" cy="4876012"/>
          </a:xfrm>
        </p:spPr>
      </p:pic>
    </p:spTree>
    <p:extLst>
      <p:ext uri="{BB962C8B-B14F-4D97-AF65-F5344CB8AC3E}">
        <p14:creationId xmlns:p14="http://schemas.microsoft.com/office/powerpoint/2010/main" val="40116445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E07073F65C4149BC289DD2338AE11C" ma:contentTypeVersion="4" ma:contentTypeDescription="Create a new document." ma:contentTypeScope="" ma:versionID="e0177f39ce40d5bf696cadab8e92546d">
  <xsd:schema xmlns:xsd="http://www.w3.org/2001/XMLSchema" xmlns:xs="http://www.w3.org/2001/XMLSchema" xmlns:p="http://schemas.microsoft.com/office/2006/metadata/properties" xmlns:ns2="fc3b5099-01ea-4a0b-a9a7-a76df58ffe0c" xmlns:ns3="3be93385-2525-42af-ae9b-fd49266fc527" targetNamespace="http://schemas.microsoft.com/office/2006/metadata/properties" ma:root="true" ma:fieldsID="e8250f78c994541a3e21dcf6672dd227" ns2:_="" ns3:_="">
    <xsd:import namespace="fc3b5099-01ea-4a0b-a9a7-a76df58ffe0c"/>
    <xsd:import namespace="3be93385-2525-42af-ae9b-fd49266fc5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b5099-01ea-4a0b-a9a7-a76df58ffe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93385-2525-42af-ae9b-fd49266fc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18334D-63D1-4A5D-8AD9-91B66BD8F638}"/>
</file>

<file path=customXml/itemProps2.xml><?xml version="1.0" encoding="utf-8"?>
<ds:datastoreItem xmlns:ds="http://schemas.openxmlformats.org/officeDocument/2006/customXml" ds:itemID="{251FC7D2-F0E3-4FAF-8FA1-C480BD4C8229}"/>
</file>

<file path=customXml/itemProps3.xml><?xml version="1.0" encoding="utf-8"?>
<ds:datastoreItem xmlns:ds="http://schemas.openxmlformats.org/officeDocument/2006/customXml" ds:itemID="{195FB227-5C49-4C9C-818E-5008A9061106}"/>
</file>

<file path=docProps/app.xml><?xml version="1.0" encoding="utf-8"?>
<Properties xmlns="http://schemas.openxmlformats.org/officeDocument/2006/extended-properties" xmlns:vt="http://schemas.openxmlformats.org/officeDocument/2006/docPropsVTypes">
  <Template>{8C8763F0-FC1E-2242-BF34-0642C30528DE}tf10001058</Template>
  <TotalTime>387</TotalTime>
  <Words>353</Words>
  <Application>Microsoft Macintosh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Celestial</vt:lpstr>
      <vt:lpstr>The evolution of Microsoft Information Protection</vt:lpstr>
      <vt:lpstr>About me</vt:lpstr>
      <vt:lpstr>What is Microsoft Information Protection?</vt:lpstr>
      <vt:lpstr>A brief history of Information Protection</vt:lpstr>
      <vt:lpstr>Azure Information Protection</vt:lpstr>
      <vt:lpstr>How is AIP licenced?</vt:lpstr>
      <vt:lpstr>Sensitivity Labels and Label policies</vt:lpstr>
      <vt:lpstr>Sensitivity Labels and Label policies</vt:lpstr>
      <vt:lpstr>User Experience</vt:lpstr>
      <vt:lpstr>Best practices for labelling </vt:lpstr>
      <vt:lpstr>Cloud App Security</vt:lpstr>
      <vt:lpstr>Cloud App Security</vt:lpstr>
      <vt:lpstr>Windows Information Protection</vt:lpstr>
      <vt:lpstr>Recent advancements</vt:lpstr>
      <vt:lpstr>Recent advancements</vt:lpstr>
      <vt:lpstr>Recent advancements</vt:lpstr>
      <vt:lpstr>What’s to come?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Information Protection</dc:title>
  <dc:creator>Peter Rising</dc:creator>
  <cp:lastModifiedBy>Peter Rising</cp:lastModifiedBy>
  <cp:revision>11</cp:revision>
  <dcterms:created xsi:type="dcterms:W3CDTF">2020-06-17T11:38:38Z</dcterms:created>
  <dcterms:modified xsi:type="dcterms:W3CDTF">2020-09-16T14:38:54Z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0x01010067E07073F65C4149BC289DD2338AE11C</vt:lpwstr>
  </property>
  <property fmtid="{D5CDD505-2E9C-101B-9397-08002B2CF9AE}" pid="3" name="Order">
    <vt:r8>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